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D"/>
    <a:srgbClr val="282834"/>
    <a:srgbClr val="0E437E"/>
    <a:srgbClr val="FF9F4A"/>
    <a:srgbClr val="FF9C52"/>
    <a:srgbClr val="EF7E23"/>
    <a:srgbClr val="EF9666"/>
    <a:srgbClr val="696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11"/>
    <p:restoredTop sz="94541"/>
  </p:normalViewPr>
  <p:slideViewPr>
    <p:cSldViewPr snapToGrid="0" snapToObjects="1">
      <p:cViewPr>
        <p:scale>
          <a:sx n="109" d="100"/>
          <a:sy n="109" d="100"/>
        </p:scale>
        <p:origin x="852" y="-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8" d="100"/>
          <a:sy n="158" d="100"/>
        </p:scale>
        <p:origin x="544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2BD14B5C-5C9F-BB4F-8F2D-029D6410DF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D52A1F-AF66-454D-8F5F-A92691395D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48517-3409-5940-A21B-2919B6BB0F7B}" type="datetimeFigureOut">
              <a:rPr lang="fr-FR" smtClean="0"/>
              <a:t>01/06/2020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988C77-0BC9-624E-A623-A57ED73551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83E7431-BF87-D542-890E-431DBC16FA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AB079-6DB7-9E41-AE8B-29A0E20926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9360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FE023-1619-D348-8C55-3A75FD5CAEB0}" type="datetimeFigureOut">
              <a:rPr lang="fr-FR" smtClean="0"/>
              <a:t>01/06/2020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C5A27-867C-BD4D-9609-3114295FFB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90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3373D9-C38F-414A-8BA4-ABC2D65A44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41875" y="2765472"/>
            <a:ext cx="3559075" cy="757130"/>
          </a:xfrm>
        </p:spPr>
        <p:txBody>
          <a:bodyPr wrap="square" anchor="b">
            <a:spAutoFit/>
          </a:bodyPr>
          <a:lstStyle>
            <a:lvl1pPr algn="l">
              <a:defRPr sz="2400" cap="all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modifier </a:t>
            </a:r>
            <a:br>
              <a:rPr lang="fr-FR" dirty="0"/>
            </a:br>
            <a:r>
              <a:rPr lang="fr-FR" dirty="0"/>
              <a:t>le titre principal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FF8FA9-8A78-A14E-811A-9685DE214BE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41875" y="3725430"/>
            <a:ext cx="3559075" cy="430887"/>
          </a:xfr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Cliquez pour modifier le sous-titre</a:t>
            </a:r>
            <a:br>
              <a:rPr lang="fr-FR" dirty="0"/>
            </a:br>
            <a:r>
              <a:rPr lang="fr-FR" dirty="0"/>
              <a:t>de la présentation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78F0A3-631A-4045-8FED-A6FCFB3D0754}"/>
              </a:ext>
            </a:extLst>
          </p:cNvPr>
          <p:cNvSpPr/>
          <p:nvPr userDrawn="1"/>
        </p:nvSpPr>
        <p:spPr>
          <a:xfrm>
            <a:off x="8415015" y="4632096"/>
            <a:ext cx="144000" cy="32400"/>
          </a:xfrm>
          <a:prstGeom prst="rect">
            <a:avLst/>
          </a:prstGeom>
          <a:solidFill>
            <a:srgbClr val="EF7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space réservé pour une image  33">
            <a:extLst>
              <a:ext uri="{FF2B5EF4-FFF2-40B4-BE49-F238E27FC236}">
                <a16:creationId xmlns:a16="http://schemas.microsoft.com/office/drawing/2014/main" id="{0400AD6A-D2DC-D144-81DA-14CBB3AEF7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134350" cy="6858000"/>
          </a:xfrm>
        </p:spPr>
        <p:txBody>
          <a:bodyPr/>
          <a:lstStyle/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39" name="Espace réservé du texte 38">
            <a:extLst>
              <a:ext uri="{FF2B5EF4-FFF2-40B4-BE49-F238E27FC236}">
                <a16:creationId xmlns:a16="http://schemas.microsoft.com/office/drawing/2014/main" id="{4F263C30-1DB5-0F4C-9634-A5DA9ABE9C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41875" y="2375862"/>
            <a:ext cx="3559076" cy="186782"/>
          </a:xfrm>
        </p:spPr>
        <p:txBody>
          <a:bodyPr vert="horz" wrap="square" anchor="b" anchorCtr="0">
            <a:spAutoFit/>
          </a:bodyPr>
          <a:lstStyle>
            <a:lvl1pPr marL="0" indent="0">
              <a:lnSpc>
                <a:spcPts val="820"/>
              </a:lnSpc>
              <a:buNone/>
              <a:defRPr sz="600" cap="all" spc="100" baseline="0">
                <a:solidFill>
                  <a:schemeClr val="bg1"/>
                </a:solidFill>
              </a:defRPr>
            </a:lvl1pPr>
            <a:lvl2pPr marL="457200" indent="0">
              <a:buNone/>
              <a:defRPr sz="600" cap="all" baseline="0">
                <a:solidFill>
                  <a:schemeClr val="bg1"/>
                </a:solidFill>
              </a:defRPr>
            </a:lvl2pPr>
            <a:lvl3pPr marL="914400" indent="0">
              <a:buNone/>
              <a:defRPr sz="600" cap="all" baseline="0">
                <a:solidFill>
                  <a:schemeClr val="bg1"/>
                </a:solidFill>
              </a:defRPr>
            </a:lvl3pPr>
            <a:lvl4pPr marL="1371600" indent="0">
              <a:buNone/>
              <a:defRPr sz="600" cap="all" baseline="0">
                <a:solidFill>
                  <a:schemeClr val="bg1"/>
                </a:solidFill>
              </a:defRPr>
            </a:lvl4pPr>
            <a:lvl5pPr marL="1828800" indent="0">
              <a:buNone/>
              <a:defRPr sz="6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ce bloc de texte</a:t>
            </a:r>
          </a:p>
        </p:txBody>
      </p:sp>
    </p:spTree>
    <p:extLst>
      <p:ext uri="{BB962C8B-B14F-4D97-AF65-F5344CB8AC3E}">
        <p14:creationId xmlns:p14="http://schemas.microsoft.com/office/powerpoint/2010/main" val="335189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4DC0680-7DF0-DC4A-99ED-13EFAED929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05526" y="1918721"/>
            <a:ext cx="5896305" cy="1034747"/>
          </a:xfrm>
        </p:spPr>
        <p:txBody>
          <a:bodyPr>
            <a:spAutoFit/>
          </a:bodyPr>
          <a:lstStyle>
            <a:lvl1pPr marL="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la Sous-rubrique + </a:t>
            </a:r>
            <a:r>
              <a:rPr lang="fr-FR" dirty="0" err="1"/>
              <a:t>TabUlation</a:t>
            </a:r>
            <a:r>
              <a:rPr lang="fr-FR" dirty="0"/>
              <a:t> + ## 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7CAFD1BB-29FE-5B40-988F-865A7538DA3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37459" y="1471686"/>
            <a:ext cx="758541" cy="923330"/>
          </a:xfrm>
        </p:spPr>
        <p:txBody>
          <a:bodyPr wrap="none">
            <a:spAutoFit/>
          </a:bodyPr>
          <a:lstStyle>
            <a:lvl1pPr marL="0" indent="0" algn="r">
              <a:buNone/>
              <a:defRPr sz="6000" b="1" i="0" cap="all" baseline="0">
                <a:solidFill>
                  <a:srgbClr val="EF7E23"/>
                </a:solidFill>
                <a:latin typeface="Montserrat Black" pitchFamily="2" charset="77"/>
              </a:defRPr>
            </a:lvl1pPr>
            <a:lvl2pPr marL="4572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2pPr>
            <a:lvl3pPr marL="9144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3pPr>
            <a:lvl4pPr marL="13716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4pPr>
            <a:lvl5pPr marL="18288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fr-FR" dirty="0"/>
              <a:t>#</a:t>
            </a:r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4908CDF5-F23B-8F40-9ED9-6B24AF21F17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253237" y="488222"/>
            <a:ext cx="6524115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 dirty="0"/>
              <a:t>Titre de la présentation &gt; Affichage &gt; En-tête et pied de page &gt; Appliquer partout</a:t>
            </a:r>
          </a:p>
        </p:txBody>
      </p:sp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Espace réservé pour une image  2">
            <a:extLst>
              <a:ext uri="{FF2B5EF4-FFF2-40B4-BE49-F238E27FC236}">
                <a16:creationId xmlns:a16="http://schemas.microsoft.com/office/drawing/2014/main" id="{C1E45598-1C0E-E14E-AF71-CA1D498D1E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044951" cy="685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0" name="Espace réservé de la date 2">
            <a:extLst>
              <a:ext uri="{FF2B5EF4-FFF2-40B4-BE49-F238E27FC236}">
                <a16:creationId xmlns:a16="http://schemas.microsoft.com/office/drawing/2014/main" id="{7C18CB19-C576-8341-BF79-23A0FD251B6A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4253237" y="239934"/>
            <a:ext cx="2743200" cy="184666"/>
          </a:xfrm>
        </p:spPr>
        <p:txBody>
          <a:bodyPr anchor="ctr" anchorCtr="0">
            <a:spAutoFit/>
          </a:bodyPr>
          <a:lstStyle>
            <a:lvl1pPr>
              <a:defRPr sz="600" b="0" i="0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543A5A3-3B56-8C4B-A1AA-44550D7768DA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12" name="Espace réservé du texte 27">
            <a:extLst>
              <a:ext uri="{FF2B5EF4-FFF2-40B4-BE49-F238E27FC236}">
                <a16:creationId xmlns:a16="http://schemas.microsoft.com/office/drawing/2014/main" id="{4D447541-E114-AE4C-8A86-CD2829C2C9B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5999" y="1686872"/>
            <a:ext cx="5805831" cy="193899"/>
          </a:xfrm>
        </p:spPr>
        <p:txBody>
          <a:bodyPr wrap="square" lIns="0" tIns="0" rIns="0" bIns="0" anchor="b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lang="fr-FR" sz="1400" b="0" i="0" kern="1200" cap="all" baseline="0" dirty="0">
                <a:solidFill>
                  <a:srgbClr val="EF7E23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fr-FR" dirty="0"/>
              <a:t>Cliquez pour modifier Le Titre de la rubrique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99A04CE3-BB75-7F4B-B80C-20A499999BC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05526" y="3524935"/>
            <a:ext cx="5896305" cy="1034747"/>
          </a:xfrm>
        </p:spPr>
        <p:txBody>
          <a:bodyPr>
            <a:spAutoFit/>
          </a:bodyPr>
          <a:lstStyle>
            <a:lvl1pPr marL="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la Sous-rubrique + </a:t>
            </a:r>
            <a:r>
              <a:rPr lang="fr-FR" dirty="0" err="1"/>
              <a:t>TabUlation</a:t>
            </a:r>
            <a:r>
              <a:rPr lang="fr-FR" dirty="0"/>
              <a:t> + ## 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2ED3785-D1F9-4B4A-9AE7-CE34B6EF254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337459" y="3077900"/>
            <a:ext cx="758541" cy="923330"/>
          </a:xfrm>
        </p:spPr>
        <p:txBody>
          <a:bodyPr wrap="none">
            <a:spAutoFit/>
          </a:bodyPr>
          <a:lstStyle>
            <a:lvl1pPr marL="0" indent="0" algn="r">
              <a:buNone/>
              <a:defRPr sz="6000" b="1" i="0" cap="all" baseline="0">
                <a:solidFill>
                  <a:srgbClr val="EF7E23"/>
                </a:solidFill>
                <a:latin typeface="Montserrat Black" pitchFamily="2" charset="77"/>
              </a:defRPr>
            </a:lvl1pPr>
            <a:lvl2pPr marL="4572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2pPr>
            <a:lvl3pPr marL="9144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3pPr>
            <a:lvl4pPr marL="13716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4pPr>
            <a:lvl5pPr marL="18288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fr-FR" dirty="0"/>
              <a:t>#</a:t>
            </a:r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DF6F788F-CF2E-814E-9699-D0C17C9E64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5999" y="3293086"/>
            <a:ext cx="5805831" cy="193899"/>
          </a:xfrm>
        </p:spPr>
        <p:txBody>
          <a:bodyPr wrap="square" lIns="0" tIns="0" rIns="0" bIns="0" anchor="b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lang="fr-FR" sz="1400" b="0" i="0" kern="1200" cap="all" baseline="0" dirty="0">
                <a:solidFill>
                  <a:srgbClr val="EF7E23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fr-FR" dirty="0"/>
              <a:t>Cliquez pour modifier Le Titre de la rubrique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8974620D-98F4-2245-AA76-3A679FED31C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05526" y="5143185"/>
            <a:ext cx="5896305" cy="1034747"/>
          </a:xfrm>
        </p:spPr>
        <p:txBody>
          <a:bodyPr>
            <a:spAutoFit/>
          </a:bodyPr>
          <a:lstStyle>
            <a:lvl1pPr marL="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spcBef>
                <a:spcPts val="500"/>
              </a:spcBef>
              <a:buNone/>
              <a:tabLst>
                <a:tab pos="4860000" algn="r"/>
              </a:tabLst>
              <a:defRPr sz="1000" b="0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/>
              <a:t>Cliquez pour modifier la Sous-rubrique + </a:t>
            </a:r>
            <a:r>
              <a:rPr lang="fr-FR" dirty="0" err="1"/>
              <a:t>TabUlation</a:t>
            </a:r>
            <a:r>
              <a:rPr lang="fr-FR" dirty="0"/>
              <a:t> + ## 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8654C6C-66AF-4A43-932F-80D97D8E2C9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337458" y="4696150"/>
            <a:ext cx="758542" cy="923330"/>
          </a:xfrm>
        </p:spPr>
        <p:txBody>
          <a:bodyPr wrap="none">
            <a:spAutoFit/>
          </a:bodyPr>
          <a:lstStyle>
            <a:lvl1pPr marL="0" indent="0" algn="r">
              <a:buNone/>
              <a:defRPr sz="6000" b="1" i="0" cap="all" baseline="0">
                <a:solidFill>
                  <a:srgbClr val="EF7E23"/>
                </a:solidFill>
                <a:latin typeface="Montserrat Black" pitchFamily="2" charset="77"/>
              </a:defRPr>
            </a:lvl1pPr>
            <a:lvl2pPr marL="4572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2pPr>
            <a:lvl3pPr marL="9144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3pPr>
            <a:lvl4pPr marL="13716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4pPr>
            <a:lvl5pPr marL="18288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fr-FR" dirty="0"/>
              <a:t>#</a:t>
            </a:r>
          </a:p>
        </p:txBody>
      </p:sp>
      <p:sp>
        <p:nvSpPr>
          <p:cNvPr id="18" name="Espace réservé du texte 27">
            <a:extLst>
              <a:ext uri="{FF2B5EF4-FFF2-40B4-BE49-F238E27FC236}">
                <a16:creationId xmlns:a16="http://schemas.microsoft.com/office/drawing/2014/main" id="{AAC6423A-9588-1D41-81D4-82FCBAE28B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9" y="4911336"/>
            <a:ext cx="5805831" cy="193899"/>
          </a:xfrm>
        </p:spPr>
        <p:txBody>
          <a:bodyPr wrap="square" lIns="0" tIns="0" rIns="0" bIns="0" anchor="b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lang="fr-FR" sz="1400" b="0" i="0" kern="1200" cap="all" baseline="0" dirty="0">
                <a:solidFill>
                  <a:srgbClr val="EF7E23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fr-FR" dirty="0"/>
              <a:t>Cliquez pour modifier Le Titre de la rubrique</a:t>
            </a:r>
          </a:p>
        </p:txBody>
      </p:sp>
    </p:spTree>
    <p:extLst>
      <p:ext uri="{BB962C8B-B14F-4D97-AF65-F5344CB8AC3E}">
        <p14:creationId xmlns:p14="http://schemas.microsoft.com/office/powerpoint/2010/main" val="3481282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312" userDrawn="1">
          <p15:clr>
            <a:srgbClr val="FBAE40"/>
          </p15:clr>
        </p15:guide>
        <p15:guide id="4" pos="3762" userDrawn="1">
          <p15:clr>
            <a:srgbClr val="FBAE40"/>
          </p15:clr>
        </p15:guide>
        <p15:guide id="5" orient="horz" pos="436" userDrawn="1">
          <p15:clr>
            <a:srgbClr val="FBAE40"/>
          </p15:clr>
        </p15:guide>
        <p15:guide id="6" orient="horz" pos="232" userDrawn="1">
          <p15:clr>
            <a:srgbClr val="FBAE40"/>
          </p15:clr>
        </p15:guide>
        <p15:guide id="7" pos="6902" userDrawn="1">
          <p15:clr>
            <a:srgbClr val="FBAE40"/>
          </p15:clr>
        </p15:guide>
        <p15:guide id="8" orient="horz" pos="143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Éditor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4DC0680-7DF0-DC4A-99ED-13EFAED929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2174879"/>
            <a:ext cx="4464050" cy="3846510"/>
          </a:xfrm>
        </p:spPr>
        <p:txBody>
          <a:bodyPr wrap="square" lIns="0" tIns="0" rIns="0" bIns="0">
            <a:noAutofit/>
          </a:bodyPr>
          <a:lstStyle>
            <a:lvl1pPr marL="0" indent="0" algn="just">
              <a:lnSpc>
                <a:spcPct val="150000"/>
              </a:lnSpc>
              <a:buNone/>
              <a:tabLst>
                <a:tab pos="5040000" algn="r"/>
              </a:tabLst>
              <a:defRPr lang="fr-FR" sz="90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tabLst>
                <a:tab pos="5040000" algn="r"/>
              </a:tabLst>
              <a:defRPr sz="900" b="0" i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tabLst>
                <a:tab pos="5040000" algn="r"/>
              </a:tabLst>
              <a:defRPr sz="900" b="0" i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tabLst>
                <a:tab pos="5040000" algn="r"/>
              </a:tabLst>
              <a:defRPr sz="900" b="0" i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tabLst>
                <a:tab pos="5040000" algn="r"/>
              </a:tabLst>
              <a:defRPr sz="900" b="0" i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r>
              <a:rPr lang="fr-FR" dirty="0">
                <a:effectLst/>
                <a:latin typeface="Helvetica Neue LT Std" panose="020B0604020202020204" pitchFamily="34" charset="77"/>
              </a:rPr>
              <a:t>Cliquez pour modifier le texte courant</a:t>
            </a:r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4908CDF5-F23B-8F40-9ED9-6B24AF21F17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253237" y="488222"/>
            <a:ext cx="6524115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 dirty="0"/>
              <a:t>Titre de la présentation &gt; Affichage &gt; En-tête et pied de page &gt; Appliquer partout</a:t>
            </a:r>
          </a:p>
        </p:txBody>
      </p:sp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Espace réservé pour une image  2">
            <a:extLst>
              <a:ext uri="{FF2B5EF4-FFF2-40B4-BE49-F238E27FC236}">
                <a16:creationId xmlns:a16="http://schemas.microsoft.com/office/drawing/2014/main" id="{C1E45598-1C0E-E14E-AF71-CA1D498D1E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044951" cy="68580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9" name="Espace réservé du texte 27">
            <a:extLst>
              <a:ext uri="{FF2B5EF4-FFF2-40B4-BE49-F238E27FC236}">
                <a16:creationId xmlns:a16="http://schemas.microsoft.com/office/drawing/2014/main" id="{C692654D-4C51-D544-8CAC-84CF029572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6001" y="1572457"/>
            <a:ext cx="4464050" cy="332399"/>
          </a:xfrm>
        </p:spPr>
        <p:txBody>
          <a:bodyPr wrap="square" lIns="0" tIns="0" rIns="0" bIns="0" anchor="b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None/>
              <a:defRPr lang="fr-FR" sz="2400" b="0" i="0" kern="1200" cap="all" baseline="0" dirty="0">
                <a:solidFill>
                  <a:srgbClr val="EF7E23"/>
                </a:solidFill>
                <a:latin typeface="Impact" panose="020B0806030902050204" pitchFamily="34" charset="0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fr-FR" dirty="0"/>
              <a:t>Cliquez pour modifier le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07CCD20-7F58-0949-AE0D-19844F26D001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4253237" y="239934"/>
            <a:ext cx="2743200" cy="184666"/>
          </a:xfrm>
        </p:spPr>
        <p:txBody>
          <a:bodyPr anchor="ctr" anchorCtr="0">
            <a:spAutoFit/>
          </a:bodyPr>
          <a:lstStyle>
            <a:lvl1pPr>
              <a:defRPr sz="600" b="0" i="0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34E382F-1072-164D-9AAA-8E453B21B56A}" type="datetime4">
              <a:rPr lang="fr-FR" smtClean="0"/>
              <a:t>1er juin 2020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2631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2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6652" userDrawn="1">
          <p15:clr>
            <a:srgbClr val="FBAE40"/>
          </p15:clr>
        </p15:guide>
        <p15:guide id="4" orient="horz" pos="1162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orient="horz" pos="436" userDrawn="1">
          <p15:clr>
            <a:srgbClr val="FBAE40"/>
          </p15:clr>
        </p15:guide>
        <p15:guide id="7" orient="horz" pos="379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7CAFD1BB-29FE-5B40-988F-865A7538DA3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18765" y="660618"/>
            <a:ext cx="4299254" cy="6232475"/>
          </a:xfrm>
          <a:noFill/>
        </p:spPr>
        <p:txBody>
          <a:bodyPr wrap="none" lIns="0" tIns="0" rIns="0" bIns="0">
            <a:spAutoFit/>
          </a:bodyPr>
          <a:lstStyle>
            <a:lvl1pPr marL="0" indent="0" algn="r">
              <a:buNone/>
              <a:defRPr sz="45000" b="1" i="0" cap="all" baseline="0">
                <a:solidFill>
                  <a:srgbClr val="FF9F4A"/>
                </a:solidFill>
                <a:latin typeface="Montserrat Black" pitchFamily="2" charset="77"/>
              </a:defRPr>
            </a:lvl1pPr>
            <a:lvl2pPr marL="4572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2pPr>
            <a:lvl3pPr marL="9144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3pPr>
            <a:lvl4pPr marL="13716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4pPr>
            <a:lvl5pPr marL="1828800" indent="0">
              <a:buNone/>
              <a:defRPr sz="1000" b="0" i="0" cap="all" baseline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fr-FR" dirty="0"/>
              <a:t>#</a:t>
            </a:r>
          </a:p>
        </p:txBody>
      </p:sp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4908CDF5-F23B-8F40-9ED9-6B24AF21F17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215338" y="488222"/>
            <a:ext cx="6524115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 dirty="0"/>
              <a:t>Titre de la présentation &gt; Affichage &gt; En-tête et pied de page &gt; Appliquer partout</a:t>
            </a:r>
          </a:p>
        </p:txBody>
      </p:sp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68D1EDF-FE65-1343-93DA-BA32B6B57ED5}"/>
              </a:ext>
            </a:extLst>
          </p:cNvPr>
          <p:cNvSpPr/>
          <p:nvPr userDrawn="1"/>
        </p:nvSpPr>
        <p:spPr>
          <a:xfrm>
            <a:off x="4319588" y="4032249"/>
            <a:ext cx="252412" cy="57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30F161-6C54-1543-9A71-D0FB9CDF6B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15564" y="1984417"/>
            <a:ext cx="7676399" cy="1616789"/>
          </a:xfrm>
        </p:spPr>
        <p:txBody>
          <a:bodyPr wrap="square" anchor="b" anchorCtr="0">
            <a:spAutoFit/>
          </a:bodyPr>
          <a:lstStyle>
            <a:lvl1pPr marL="0" indent="0">
              <a:lnSpc>
                <a:spcPts val="6200"/>
              </a:lnSpc>
              <a:buNone/>
              <a:defRPr sz="5000" cap="all" baseline="0">
                <a:solidFill>
                  <a:schemeClr val="bg1"/>
                </a:solidFill>
                <a:latin typeface="Impact" panose="020B0806030902050204" pitchFamily="34" charset="0"/>
              </a:defRPr>
            </a:lvl1pPr>
            <a:lvl2pPr marL="457200" indent="0">
              <a:buNone/>
              <a:defRPr sz="5000" cap="all" baseline="0">
                <a:latin typeface="Impact" panose="020B0806030902050204" pitchFamily="34" charset="0"/>
              </a:defRPr>
            </a:lvl2pPr>
            <a:lvl3pPr marL="914400" indent="0">
              <a:buNone/>
              <a:defRPr sz="5000" cap="all" baseline="0">
                <a:latin typeface="Impact" panose="020B0806030902050204" pitchFamily="34" charset="0"/>
              </a:defRPr>
            </a:lvl3pPr>
            <a:lvl4pPr marL="1371600" indent="0">
              <a:buNone/>
              <a:defRPr sz="5000" cap="all" baseline="0">
                <a:latin typeface="Impact" panose="020B0806030902050204" pitchFamily="34" charset="0"/>
              </a:defRPr>
            </a:lvl4pPr>
            <a:lvl5pPr marL="1828800" indent="0">
              <a:buNone/>
              <a:defRPr sz="5000" cap="all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fr-FR" dirty="0"/>
              <a:t>Cliquez pour modifier </a:t>
            </a:r>
            <a:br>
              <a:rPr lang="fr-FR" dirty="0"/>
            </a:br>
            <a:r>
              <a:rPr lang="fr-FR" dirty="0"/>
              <a:t>le titre de la rubrique</a:t>
            </a:r>
          </a:p>
        </p:txBody>
      </p:sp>
      <p:sp>
        <p:nvSpPr>
          <p:cNvPr id="10" name="Espace réservé de la date 2">
            <a:extLst>
              <a:ext uri="{FF2B5EF4-FFF2-40B4-BE49-F238E27FC236}">
                <a16:creationId xmlns:a16="http://schemas.microsoft.com/office/drawing/2014/main" id="{6F8D6097-6308-E045-ACDC-2255F330D952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211964" y="239934"/>
            <a:ext cx="2743200" cy="184666"/>
          </a:xfrm>
        </p:spPr>
        <p:txBody>
          <a:bodyPr anchor="ctr" anchorCtr="0">
            <a:spAutoFit/>
          </a:bodyPr>
          <a:lstStyle>
            <a:lvl1pPr>
              <a:defRPr sz="600" b="0" i="0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775173-F79B-0847-9980-767CA709E381}" type="datetime4">
              <a:rPr lang="fr-FR" smtClean="0"/>
              <a:t>1er juin 2020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1909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 userDrawn="1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232">
          <p15:clr>
            <a:srgbClr val="FBAE40"/>
          </p15:clr>
        </p15:guide>
        <p15:guide id="7" pos="7491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  <p15:guide id="10" pos="2547" userDrawn="1">
          <p15:clr>
            <a:srgbClr val="FBAE40"/>
          </p15:clr>
        </p15:guide>
        <p15:guide id="11" pos="189" userDrawn="1">
          <p15:clr>
            <a:srgbClr val="FBAE40"/>
          </p15:clr>
        </p15:guide>
        <p15:guide id="12" orient="horz" pos="3612" userDrawn="1">
          <p15:clr>
            <a:srgbClr val="FBAE40"/>
          </p15:clr>
        </p15:guide>
        <p15:guide id="13" pos="272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Images légendé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Espace réservé du pied de page 22">
            <a:extLst>
              <a:ext uri="{FF2B5EF4-FFF2-40B4-BE49-F238E27FC236}">
                <a16:creationId xmlns:a16="http://schemas.microsoft.com/office/drawing/2014/main" id="{4908CDF5-F23B-8F40-9ED9-6B24AF21F17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215338" y="488222"/>
            <a:ext cx="10517513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tx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e la date 2">
            <a:extLst>
              <a:ext uri="{FF2B5EF4-FFF2-40B4-BE49-F238E27FC236}">
                <a16:creationId xmlns:a16="http://schemas.microsoft.com/office/drawing/2014/main" id="{6F8D6097-6308-E045-ACDC-2255F330D952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211964" y="239934"/>
            <a:ext cx="10517512" cy="184666"/>
          </a:xfrm>
        </p:spPr>
        <p:txBody>
          <a:bodyPr wrap="square" anchor="ctr" anchorCtr="0">
            <a:spAutoFit/>
          </a:bodyPr>
          <a:lstStyle>
            <a:lvl1pPr>
              <a:defRPr sz="600" b="0" i="0" cap="all" spc="1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02B1F1D-2CAF-5549-9A53-0DD997C9B69E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E4CD661-94A1-504D-AF58-DC18275DAF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00037" y="4473575"/>
            <a:ext cx="3678239" cy="1619249"/>
          </a:xfrm>
          <a:solidFill>
            <a:srgbClr val="282834"/>
          </a:solidFill>
        </p:spPr>
        <p:txBody>
          <a:bodyPr lIns="180000" tIns="180000" rIns="180000" bIns="180000">
            <a:noAutofit/>
          </a:bodyPr>
          <a:lstStyle>
            <a:lvl1pPr marL="6350" indent="0">
              <a:lnSpc>
                <a:spcPts val="1620"/>
              </a:lnSpc>
              <a:buNone/>
              <a:tabLst/>
              <a:defRPr sz="1100" b="1" cap="all" baseline="0">
                <a:solidFill>
                  <a:srgbClr val="FF7F0D"/>
                </a:solidFill>
              </a:defRPr>
            </a:lvl1pPr>
            <a:lvl2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2pPr>
            <a:lvl3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3pPr>
            <a:lvl4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4pPr>
            <a:lvl5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AugmenteZ</a:t>
            </a:r>
            <a:r>
              <a:rPr lang="fr-FR" dirty="0"/>
              <a:t> le retrait pour obtenir le style de texte courant (NORMAL)</a:t>
            </a:r>
          </a:p>
          <a:p>
            <a:pPr lvl="1"/>
            <a:r>
              <a:rPr lang="fr-FR" dirty="0"/>
              <a:t>Cliquez pour modifier le texte courant</a:t>
            </a:r>
          </a:p>
        </p:txBody>
      </p:sp>
      <p:sp>
        <p:nvSpPr>
          <p:cNvPr id="13" name="Espace réservé pour une image  12">
            <a:extLst>
              <a:ext uri="{FF2B5EF4-FFF2-40B4-BE49-F238E27FC236}">
                <a16:creationId xmlns:a16="http://schemas.microsoft.com/office/drawing/2014/main" id="{27292F2B-1A5D-954B-BDBC-6299F74C3AF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00037" y="2276475"/>
            <a:ext cx="3678239" cy="21971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94B05B0C-0438-9B46-8F92-E67537DD99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264023" y="4473575"/>
            <a:ext cx="3663951" cy="1619249"/>
          </a:xfrm>
          <a:solidFill>
            <a:srgbClr val="282834"/>
          </a:solidFill>
        </p:spPr>
        <p:txBody>
          <a:bodyPr lIns="180000" tIns="180000" rIns="180000" bIns="180000">
            <a:noAutofit/>
          </a:bodyPr>
          <a:lstStyle>
            <a:lvl1pPr marL="6350" indent="0">
              <a:lnSpc>
                <a:spcPts val="1620"/>
              </a:lnSpc>
              <a:buNone/>
              <a:tabLst/>
              <a:defRPr sz="1100" b="1" cap="all" baseline="0">
                <a:solidFill>
                  <a:srgbClr val="FF7F0D"/>
                </a:solidFill>
              </a:defRPr>
            </a:lvl1pPr>
            <a:lvl2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2pPr>
            <a:lvl3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3pPr>
            <a:lvl4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4pPr>
            <a:lvl5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AugmenteZ</a:t>
            </a:r>
            <a:r>
              <a:rPr lang="fr-FR" dirty="0"/>
              <a:t> le retrait pour obtenir le style de texte courant (NORMAL)</a:t>
            </a:r>
          </a:p>
          <a:p>
            <a:pPr lvl="1"/>
            <a:r>
              <a:rPr lang="fr-FR" dirty="0"/>
              <a:t>Cliquez pour modifier le texte courant</a:t>
            </a:r>
          </a:p>
        </p:txBody>
      </p:sp>
      <p:sp>
        <p:nvSpPr>
          <p:cNvPr id="17" name="Espace réservé pour une image  12">
            <a:extLst>
              <a:ext uri="{FF2B5EF4-FFF2-40B4-BE49-F238E27FC236}">
                <a16:creationId xmlns:a16="http://schemas.microsoft.com/office/drawing/2014/main" id="{AAC872D7-479A-1245-AB13-0AF66F673FF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264023" y="2276475"/>
            <a:ext cx="3663949" cy="21971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08E0FEFF-30C1-E14A-8FE5-BE2889A5557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13720" y="4473575"/>
            <a:ext cx="3678244" cy="1619249"/>
          </a:xfrm>
          <a:solidFill>
            <a:srgbClr val="282834"/>
          </a:solidFill>
        </p:spPr>
        <p:txBody>
          <a:bodyPr lIns="180000" tIns="180000" rIns="180000" bIns="180000">
            <a:noAutofit/>
          </a:bodyPr>
          <a:lstStyle>
            <a:lvl1pPr marL="6350" indent="0">
              <a:lnSpc>
                <a:spcPts val="1620"/>
              </a:lnSpc>
              <a:buNone/>
              <a:tabLst/>
              <a:defRPr sz="1100" b="1" cap="all" baseline="0">
                <a:solidFill>
                  <a:srgbClr val="FF7F0D"/>
                </a:solidFill>
              </a:defRPr>
            </a:lvl1pPr>
            <a:lvl2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2pPr>
            <a:lvl3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3pPr>
            <a:lvl4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4pPr>
            <a:lvl5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AugmenteZ</a:t>
            </a:r>
            <a:r>
              <a:rPr lang="fr-FR" dirty="0"/>
              <a:t> le retrait pour obtenir le style de texte courant (NORMAL)</a:t>
            </a:r>
          </a:p>
          <a:p>
            <a:pPr lvl="1"/>
            <a:r>
              <a:rPr lang="fr-FR" dirty="0"/>
              <a:t>Cliquez pour modifier le texte courant</a:t>
            </a:r>
          </a:p>
        </p:txBody>
      </p:sp>
      <p:sp>
        <p:nvSpPr>
          <p:cNvPr id="19" name="Espace réservé pour une image  12">
            <a:extLst>
              <a:ext uri="{FF2B5EF4-FFF2-40B4-BE49-F238E27FC236}">
                <a16:creationId xmlns:a16="http://schemas.microsoft.com/office/drawing/2014/main" id="{9EFA6A37-31C7-DC42-A053-8834FD87BF6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228011" y="2276475"/>
            <a:ext cx="3663952" cy="21971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BA7953BA-E0D2-C940-AB21-21626AE8CC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875" y="1252989"/>
            <a:ext cx="11687087" cy="77200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ts val="5300"/>
              </a:lnSpc>
              <a:buNone/>
              <a:defRPr sz="5000" cap="all" baseline="0">
                <a:solidFill>
                  <a:srgbClr val="0E437E"/>
                </a:solidFill>
                <a:latin typeface="Impact" panose="020B0806030902050204" pitchFamily="34" charset="0"/>
              </a:defRPr>
            </a:lvl1pPr>
            <a:lvl2pPr marL="457200" indent="0">
              <a:buNone/>
              <a:defRPr sz="5000" cap="all" baseline="0">
                <a:latin typeface="Impact" panose="020B0806030902050204" pitchFamily="34" charset="0"/>
              </a:defRPr>
            </a:lvl2pPr>
            <a:lvl3pPr marL="914400" indent="0">
              <a:buNone/>
              <a:defRPr sz="5000" cap="all" baseline="0">
                <a:latin typeface="Impact" panose="020B0806030902050204" pitchFamily="34" charset="0"/>
              </a:defRPr>
            </a:lvl3pPr>
            <a:lvl4pPr marL="1371600" indent="0">
              <a:buNone/>
              <a:defRPr sz="5000" cap="all" baseline="0">
                <a:latin typeface="Impact" panose="020B0806030902050204" pitchFamily="34" charset="0"/>
              </a:defRPr>
            </a:lvl4pPr>
            <a:lvl5pPr marL="1828800" indent="0">
              <a:buNone/>
              <a:defRPr sz="5000" cap="all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fr-FR" dirty="0"/>
              <a:t>Cliquez pour modifier le titre</a:t>
            </a:r>
          </a:p>
        </p:txBody>
      </p:sp>
    </p:spTree>
    <p:extLst>
      <p:ext uri="{BB962C8B-B14F-4D97-AF65-F5344CB8AC3E}">
        <p14:creationId xmlns:p14="http://schemas.microsoft.com/office/powerpoint/2010/main" val="3322216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34" userDrawn="1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232">
          <p15:clr>
            <a:srgbClr val="FBAE40"/>
          </p15:clr>
        </p15:guide>
        <p15:guide id="7" pos="7491">
          <p15:clr>
            <a:srgbClr val="FBAE40"/>
          </p15:clr>
        </p15:guide>
        <p15:guide id="8" orient="horz" pos="3838" userDrawn="1">
          <p15:clr>
            <a:srgbClr val="FBAE40"/>
          </p15:clr>
        </p15:guide>
        <p15:guide id="11" pos="189">
          <p15:clr>
            <a:srgbClr val="FBAE40"/>
          </p15:clr>
        </p15:guide>
        <p15:guide id="14" orient="horz" pos="1156" userDrawn="1">
          <p15:clr>
            <a:srgbClr val="FBAE40"/>
          </p15:clr>
        </p15:guide>
        <p15:guide id="18" orient="horz" pos="281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onnes de texte +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30F161-6C54-1543-9A71-D0FB9CDF6B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876" y="1252989"/>
            <a:ext cx="7713574" cy="77200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ts val="5300"/>
              </a:lnSpc>
              <a:buNone/>
              <a:defRPr sz="5000" cap="all" baseline="0">
                <a:solidFill>
                  <a:srgbClr val="0E437E"/>
                </a:solidFill>
                <a:latin typeface="Impact" panose="020B0806030902050204" pitchFamily="34" charset="0"/>
              </a:defRPr>
            </a:lvl1pPr>
            <a:lvl2pPr marL="457200" indent="0">
              <a:buNone/>
              <a:defRPr sz="5000" cap="all" baseline="0">
                <a:latin typeface="Impact" panose="020B0806030902050204" pitchFamily="34" charset="0"/>
              </a:defRPr>
            </a:lvl2pPr>
            <a:lvl3pPr marL="914400" indent="0">
              <a:buNone/>
              <a:defRPr sz="5000" cap="all" baseline="0">
                <a:latin typeface="Impact" panose="020B0806030902050204" pitchFamily="34" charset="0"/>
              </a:defRPr>
            </a:lvl3pPr>
            <a:lvl4pPr marL="1371600" indent="0">
              <a:buNone/>
              <a:defRPr sz="5000" cap="all" baseline="0">
                <a:latin typeface="Impact" panose="020B0806030902050204" pitchFamily="34" charset="0"/>
              </a:defRPr>
            </a:lvl4pPr>
            <a:lvl5pPr marL="1828800" indent="0">
              <a:buNone/>
              <a:defRPr sz="5000" cap="all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fr-FR" dirty="0"/>
              <a:t>Cliquez pour le titre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E436CDE-1718-BB44-A7FE-DCF9AEF178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0037" y="3816349"/>
            <a:ext cx="3671888" cy="227647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200" b="1" cap="all" baseline="0"/>
            </a:lvl1pPr>
            <a:lvl2pPr marL="6350" indent="0">
              <a:buNone/>
              <a:tabLst/>
              <a:defRPr sz="1200"/>
            </a:lvl2pPr>
            <a:lvl3pPr marL="136525" indent="-130175">
              <a:buClr>
                <a:srgbClr val="0E437E"/>
              </a:buClr>
              <a:buSzPct val="120000"/>
              <a:buFont typeface="Arial" panose="020B0604020202020204" pitchFamily="34" charset="0"/>
              <a:buChar char="•"/>
              <a:tabLst/>
              <a:defRPr sz="1200"/>
            </a:lvl3pPr>
            <a:lvl4pPr marL="312738" indent="-115888">
              <a:buClr>
                <a:srgbClr val="FF7F0D"/>
              </a:buClr>
              <a:buFont typeface="Wingdings" pitchFamily="2" charset="2"/>
              <a:buChar char="§"/>
              <a:tabLst/>
              <a:defRPr sz="1200"/>
            </a:lvl4pPr>
            <a:lvl5pPr marL="538163" indent="-163513">
              <a:buClr>
                <a:srgbClr val="00B050"/>
              </a:buClr>
              <a:buFont typeface="Wingdings" pitchFamily="2" charset="2"/>
              <a:buChar char="ü"/>
              <a:tabLst/>
              <a:defRPr sz="1200"/>
            </a:lvl5pPr>
          </a:lstStyle>
          <a:p>
            <a:pPr lvl="0"/>
            <a:r>
              <a:rPr lang="fr-FR" dirty="0"/>
              <a:t>Augmentez le retrait pour obtenir </a:t>
            </a:r>
            <a:r>
              <a:rPr lang="fr-FR" dirty="0" err="1"/>
              <a:t>leS</a:t>
            </a:r>
            <a:r>
              <a:rPr lang="fr-FR" dirty="0"/>
              <a:t> AUTRES NIVEAUX DE LECTURE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pied de page 22">
            <a:extLst>
              <a:ext uri="{FF2B5EF4-FFF2-40B4-BE49-F238E27FC236}">
                <a16:creationId xmlns:a16="http://schemas.microsoft.com/office/drawing/2014/main" id="{544CC05E-B0BE-DC42-92B8-6AE3CFC6604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215338" y="488222"/>
            <a:ext cx="10517513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tx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11" name="Espace réservé de la date 2">
            <a:extLst>
              <a:ext uri="{FF2B5EF4-FFF2-40B4-BE49-F238E27FC236}">
                <a16:creationId xmlns:a16="http://schemas.microsoft.com/office/drawing/2014/main" id="{A491808D-D132-A740-944C-B9B4C76D6986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211964" y="239934"/>
            <a:ext cx="10517512" cy="184666"/>
          </a:xfrm>
        </p:spPr>
        <p:txBody>
          <a:bodyPr wrap="square" anchor="ctr" anchorCtr="0">
            <a:spAutoFit/>
          </a:bodyPr>
          <a:lstStyle>
            <a:lvl1pPr>
              <a:defRPr sz="600" b="0" i="0" cap="all" spc="1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C16A9C4-640E-2B4B-8D77-8610C1E64103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20" name="Espace réservé pour une image  19">
            <a:extLst>
              <a:ext uri="{FF2B5EF4-FFF2-40B4-BE49-F238E27FC236}">
                <a16:creationId xmlns:a16="http://schemas.microsoft.com/office/drawing/2014/main" id="{92730AD3-6B85-B147-9112-E355D7F4974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220076" y="1304925"/>
            <a:ext cx="3971924" cy="4787900"/>
          </a:xfrm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B55C6F89-0C9F-E940-997E-294E14666A5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259262" y="3816349"/>
            <a:ext cx="3671887" cy="227647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200" b="1" cap="all" baseline="0"/>
            </a:lvl1pPr>
            <a:lvl2pPr marL="6350" indent="0">
              <a:buNone/>
              <a:tabLst/>
              <a:defRPr sz="1200"/>
            </a:lvl2pPr>
            <a:lvl3pPr marL="136525" indent="-130175">
              <a:buClr>
                <a:srgbClr val="0E437E"/>
              </a:buClr>
              <a:buSzPct val="120000"/>
              <a:buFont typeface="Arial" panose="020B0604020202020204" pitchFamily="34" charset="0"/>
              <a:buChar char="•"/>
              <a:tabLst/>
              <a:defRPr sz="1200"/>
            </a:lvl3pPr>
            <a:lvl4pPr marL="312738" indent="-115888">
              <a:buClr>
                <a:srgbClr val="FF7F0D"/>
              </a:buClr>
              <a:buFont typeface="Wingdings" pitchFamily="2" charset="2"/>
              <a:buChar char="§"/>
              <a:tabLst/>
              <a:defRPr sz="1200"/>
            </a:lvl4pPr>
            <a:lvl5pPr marL="538163" indent="-163513">
              <a:buClr>
                <a:srgbClr val="00B050"/>
              </a:buClr>
              <a:buFont typeface="Wingdings" pitchFamily="2" charset="2"/>
              <a:buChar char="ü"/>
              <a:tabLst/>
              <a:defRPr sz="1200"/>
            </a:lvl5pPr>
          </a:lstStyle>
          <a:p>
            <a:pPr lvl="0"/>
            <a:r>
              <a:rPr lang="fr-FR" dirty="0"/>
              <a:t>Augmentez le retrait pour obtenir </a:t>
            </a:r>
            <a:r>
              <a:rPr lang="fr-FR" dirty="0" err="1"/>
              <a:t>leS</a:t>
            </a:r>
            <a:r>
              <a:rPr lang="fr-FR" dirty="0"/>
              <a:t> AUTRES NIVEAUX DE LECTURE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32" name="Espace réservé du texte 5">
            <a:extLst>
              <a:ext uri="{FF2B5EF4-FFF2-40B4-BE49-F238E27FC236}">
                <a16:creationId xmlns:a16="http://schemas.microsoft.com/office/drawing/2014/main" id="{4501A383-72F2-E04D-AE6E-0837AA66837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00037" y="2621877"/>
            <a:ext cx="7618413" cy="581698"/>
          </a:xfrm>
        </p:spPr>
        <p:txBody>
          <a:bodyPr lIns="0" tIns="0" rIns="0" bIns="0" anchor="b" anchorCtr="0">
            <a:spAutoFit/>
          </a:bodyPr>
          <a:lstStyle>
            <a:lvl1pPr marL="0" indent="0">
              <a:buNone/>
              <a:defRPr lang="fr-FR" sz="2100" b="1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350" indent="0">
              <a:buNone/>
              <a:tabLst/>
              <a:defRPr sz="1200"/>
            </a:lvl2pPr>
            <a:lvl3pPr marL="136525" indent="-130175">
              <a:buClr>
                <a:srgbClr val="0E437E"/>
              </a:buClr>
              <a:buSzPct val="120000"/>
              <a:buFont typeface="Arial" panose="020B0604020202020204" pitchFamily="34" charset="0"/>
              <a:buChar char="•"/>
              <a:tabLst/>
              <a:defRPr sz="1200"/>
            </a:lvl3pPr>
            <a:lvl4pPr marL="312738" indent="-115888">
              <a:buClr>
                <a:srgbClr val="FF7F0D"/>
              </a:buClr>
              <a:buFont typeface="Wingdings" pitchFamily="2" charset="2"/>
              <a:buChar char="§"/>
              <a:tabLst/>
              <a:defRPr sz="1200"/>
            </a:lvl4pPr>
            <a:lvl5pPr marL="538163" indent="-163513">
              <a:buClr>
                <a:srgbClr val="00B050"/>
              </a:buClr>
              <a:buFont typeface="Wingdings" pitchFamily="2" charset="2"/>
              <a:buChar char="ü"/>
              <a:tabLst/>
              <a:defRPr sz="12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r-FR" dirty="0"/>
              <a:t>Cliquez pour modifier le texte de l’introduction, encombrement optimal sur 3 lignes</a:t>
            </a:r>
          </a:p>
        </p:txBody>
      </p:sp>
    </p:spTree>
    <p:extLst>
      <p:ext uri="{BB962C8B-B14F-4D97-AF65-F5344CB8AC3E}">
        <p14:creationId xmlns:p14="http://schemas.microsoft.com/office/powerpoint/2010/main" val="775441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4" userDrawn="1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232">
          <p15:clr>
            <a:srgbClr val="FBAE40"/>
          </p15:clr>
        </p15:guide>
        <p15:guide id="7" pos="7491">
          <p15:clr>
            <a:srgbClr val="FBAE40"/>
          </p15:clr>
        </p15:guide>
        <p15:guide id="8" orient="horz" pos="3838">
          <p15:clr>
            <a:srgbClr val="FBAE40"/>
          </p15:clr>
        </p15:guide>
        <p15:guide id="10" pos="2502" userDrawn="1">
          <p15:clr>
            <a:srgbClr val="FBAE40"/>
          </p15:clr>
        </p15:guide>
        <p15:guide id="11" pos="189" userDrawn="1">
          <p15:clr>
            <a:srgbClr val="FBAE40"/>
          </p15:clr>
        </p15:guide>
        <p15:guide id="14" orient="horz" pos="1156">
          <p15:clr>
            <a:srgbClr val="FBAE40"/>
          </p15:clr>
        </p15:guide>
        <p15:guide id="15" orient="horz" pos="822">
          <p15:clr>
            <a:srgbClr val="FBAE40"/>
          </p15:clr>
        </p15:guide>
        <p15:guide id="19" pos="2683" userDrawn="1">
          <p15:clr>
            <a:srgbClr val="FBAE40"/>
          </p15:clr>
        </p15:guide>
        <p15:guide id="20" pos="4988" userDrawn="1">
          <p15:clr>
            <a:srgbClr val="FBAE40"/>
          </p15:clr>
        </p15:guide>
        <p15:guide id="21" pos="5178" userDrawn="1">
          <p15:clr>
            <a:srgbClr val="FBAE40"/>
          </p15:clr>
        </p15:guide>
        <p15:guide id="22" orient="horz" pos="201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e + Graphiq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numéro de diapositive 4">
            <a:extLst>
              <a:ext uri="{FF2B5EF4-FFF2-40B4-BE49-F238E27FC236}">
                <a16:creationId xmlns:a16="http://schemas.microsoft.com/office/drawing/2014/main" id="{F223FD36-752E-9A4D-8E4D-4C0C64427EFB}"/>
              </a:ext>
            </a:extLst>
          </p:cNvPr>
          <p:cNvSpPr txBox="1">
            <a:spLocks/>
          </p:cNvSpPr>
          <p:nvPr userDrawn="1"/>
        </p:nvSpPr>
        <p:spPr>
          <a:xfrm>
            <a:off x="11532032" y="6573425"/>
            <a:ext cx="579005" cy="20005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00" kern="1200" baseline="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ACD899AA-F3BB-2E4C-884F-19C8AE79EDB5}" type="slidenum">
              <a:rPr lang="fr-FR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‹N°›</a:t>
            </a:fld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30F161-6C54-1543-9A71-D0FB9CDF6B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875" y="1252989"/>
            <a:ext cx="11687087" cy="772006"/>
          </a:xfrm>
        </p:spPr>
        <p:txBody>
          <a:bodyPr wrap="square" anchor="t" anchorCtr="0">
            <a:spAutoFit/>
          </a:bodyPr>
          <a:lstStyle>
            <a:lvl1pPr marL="0" indent="0">
              <a:lnSpc>
                <a:spcPts val="5300"/>
              </a:lnSpc>
              <a:buNone/>
              <a:defRPr sz="5000" cap="all" baseline="0">
                <a:solidFill>
                  <a:srgbClr val="0E437E"/>
                </a:solidFill>
                <a:latin typeface="Impact" panose="020B0806030902050204" pitchFamily="34" charset="0"/>
              </a:defRPr>
            </a:lvl1pPr>
            <a:lvl2pPr marL="457200" indent="0">
              <a:buNone/>
              <a:defRPr sz="5000" cap="all" baseline="0">
                <a:latin typeface="Impact" panose="020B0806030902050204" pitchFamily="34" charset="0"/>
              </a:defRPr>
            </a:lvl2pPr>
            <a:lvl3pPr marL="914400" indent="0">
              <a:buNone/>
              <a:defRPr sz="5000" cap="all" baseline="0">
                <a:latin typeface="Impact" panose="020B0806030902050204" pitchFamily="34" charset="0"/>
              </a:defRPr>
            </a:lvl3pPr>
            <a:lvl4pPr marL="1371600" indent="0">
              <a:buNone/>
              <a:defRPr sz="5000" cap="all" baseline="0">
                <a:latin typeface="Impact" panose="020B0806030902050204" pitchFamily="34" charset="0"/>
              </a:defRPr>
            </a:lvl4pPr>
            <a:lvl5pPr marL="1828800" indent="0">
              <a:buNone/>
              <a:defRPr sz="5000" cap="all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fr-FR" dirty="0"/>
              <a:t>Cliquez pour modifier le titre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E436CDE-1718-BB44-A7FE-DCF9AEF178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00037" y="2367491"/>
            <a:ext cx="3671888" cy="210608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200" b="1" cap="all" baseline="0"/>
            </a:lvl1pPr>
            <a:lvl2pPr marL="6350" indent="0">
              <a:buNone/>
              <a:tabLst/>
              <a:defRPr sz="1200"/>
            </a:lvl2pPr>
            <a:lvl3pPr marL="136525" indent="-130175">
              <a:buClr>
                <a:srgbClr val="0E437E"/>
              </a:buClr>
              <a:buSzPct val="120000"/>
              <a:buFont typeface="Arial" panose="020B0604020202020204" pitchFamily="34" charset="0"/>
              <a:buChar char="•"/>
              <a:tabLst/>
              <a:defRPr sz="1200"/>
            </a:lvl3pPr>
            <a:lvl4pPr marL="312738" indent="-115888">
              <a:buClr>
                <a:srgbClr val="FF7F0D"/>
              </a:buClr>
              <a:buFont typeface="Wingdings" pitchFamily="2" charset="2"/>
              <a:buChar char="§"/>
              <a:tabLst/>
              <a:defRPr sz="1200"/>
            </a:lvl4pPr>
            <a:lvl5pPr marL="538163" indent="-163513">
              <a:buClr>
                <a:srgbClr val="00B050"/>
              </a:buClr>
              <a:buFont typeface="Wingdings" pitchFamily="2" charset="2"/>
              <a:buChar char="ü"/>
              <a:tabLst/>
              <a:defRPr sz="1200"/>
            </a:lvl5pPr>
          </a:lstStyle>
          <a:p>
            <a:pPr lvl="0"/>
            <a:r>
              <a:rPr lang="fr-FR" dirty="0"/>
              <a:t>Augmentez le retrait pour obtenir </a:t>
            </a:r>
            <a:r>
              <a:rPr lang="fr-FR" dirty="0" err="1"/>
              <a:t>leS</a:t>
            </a:r>
            <a:r>
              <a:rPr lang="fr-FR" dirty="0"/>
              <a:t> AUTRES NIVEAUX DE LECTURE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pied de page 22">
            <a:extLst>
              <a:ext uri="{FF2B5EF4-FFF2-40B4-BE49-F238E27FC236}">
                <a16:creationId xmlns:a16="http://schemas.microsoft.com/office/drawing/2014/main" id="{544CC05E-B0BE-DC42-92B8-6AE3CFC6604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215338" y="488222"/>
            <a:ext cx="10517513" cy="276999"/>
          </a:xfrm>
        </p:spPr>
        <p:txBody>
          <a:bodyPr wrap="square">
            <a:spAutoFit/>
          </a:bodyPr>
          <a:lstStyle>
            <a:lvl1pPr algn="l">
              <a:defRPr cap="all" baseline="0">
                <a:solidFill>
                  <a:schemeClr val="tx1"/>
                </a:solidFill>
                <a:latin typeface="Impact" panose="020B0806030902050204" pitchFamily="34" charset="0"/>
              </a:defRPr>
            </a:lvl1pPr>
          </a:lstStyle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11" name="Espace réservé de la date 2">
            <a:extLst>
              <a:ext uri="{FF2B5EF4-FFF2-40B4-BE49-F238E27FC236}">
                <a16:creationId xmlns:a16="http://schemas.microsoft.com/office/drawing/2014/main" id="{A491808D-D132-A740-944C-B9B4C76D6986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211964" y="239934"/>
            <a:ext cx="10517512" cy="184666"/>
          </a:xfrm>
        </p:spPr>
        <p:txBody>
          <a:bodyPr wrap="square" anchor="ctr" anchorCtr="0">
            <a:spAutoFit/>
          </a:bodyPr>
          <a:lstStyle>
            <a:lvl1pPr>
              <a:defRPr sz="600" b="0" i="0" cap="all" spc="1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EE83DD7-3C14-F940-8ADB-5757E3EB60D0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D2898810-7779-D642-9A28-1F885960C36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00037" y="4473575"/>
            <a:ext cx="3678239" cy="1619249"/>
          </a:xfrm>
          <a:solidFill>
            <a:srgbClr val="282834"/>
          </a:solidFill>
        </p:spPr>
        <p:txBody>
          <a:bodyPr lIns="180000" tIns="180000" rIns="180000" bIns="180000">
            <a:noAutofit/>
          </a:bodyPr>
          <a:lstStyle>
            <a:lvl1pPr marL="6350" indent="0">
              <a:lnSpc>
                <a:spcPts val="1620"/>
              </a:lnSpc>
              <a:buNone/>
              <a:tabLst/>
              <a:defRPr sz="1100" b="1" cap="all" baseline="0">
                <a:solidFill>
                  <a:srgbClr val="FF7F0D"/>
                </a:solidFill>
              </a:defRPr>
            </a:lvl1pPr>
            <a:lvl2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2pPr>
            <a:lvl3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3pPr>
            <a:lvl4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4pPr>
            <a:lvl5pPr marL="6350" indent="0">
              <a:lnSpc>
                <a:spcPts val="1620"/>
              </a:lnSpc>
              <a:buNone/>
              <a:tabLst/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err="1"/>
              <a:t>AugmenteZ</a:t>
            </a:r>
            <a:r>
              <a:rPr lang="fr-FR" dirty="0"/>
              <a:t> le retrait pour obtenir le style de texte courant (NORMAL)</a:t>
            </a:r>
          </a:p>
          <a:p>
            <a:pPr lvl="1"/>
            <a:r>
              <a:rPr lang="fr-FR" dirty="0"/>
              <a:t>Cliquez pour modifier le texte courant</a:t>
            </a:r>
          </a:p>
        </p:txBody>
      </p:sp>
      <p:sp>
        <p:nvSpPr>
          <p:cNvPr id="5" name="Espace réservé du graphique 4">
            <a:extLst>
              <a:ext uri="{FF2B5EF4-FFF2-40B4-BE49-F238E27FC236}">
                <a16:creationId xmlns:a16="http://schemas.microsoft.com/office/drawing/2014/main" id="{44190614-4FF5-2E40-87A7-18CF7CB30D37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259263" y="2367491"/>
            <a:ext cx="7632700" cy="3725334"/>
          </a:xfrm>
        </p:spPr>
        <p:txBody>
          <a:bodyPr/>
          <a:lstStyle/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0680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436">
          <p15:clr>
            <a:srgbClr val="FBAE40"/>
          </p15:clr>
        </p15:guide>
        <p15:guide id="6" orient="horz" pos="232">
          <p15:clr>
            <a:srgbClr val="FBAE40"/>
          </p15:clr>
        </p15:guide>
        <p15:guide id="7" pos="7491">
          <p15:clr>
            <a:srgbClr val="FBAE40"/>
          </p15:clr>
        </p15:guide>
        <p15:guide id="8" orient="horz" pos="3838">
          <p15:clr>
            <a:srgbClr val="FBAE40"/>
          </p15:clr>
        </p15:guide>
        <p15:guide id="10" pos="2502">
          <p15:clr>
            <a:srgbClr val="FBAE40"/>
          </p15:clr>
        </p15:guide>
        <p15:guide id="11" pos="189">
          <p15:clr>
            <a:srgbClr val="FBAE40"/>
          </p15:clr>
        </p15:guide>
        <p15:guide id="14" orient="horz" pos="1156">
          <p15:clr>
            <a:srgbClr val="FBAE40"/>
          </p15:clr>
        </p15:guide>
        <p15:guide id="19" pos="2683">
          <p15:clr>
            <a:srgbClr val="FBAE40"/>
          </p15:clr>
        </p15:guide>
        <p15:guide id="20" pos="4988">
          <p15:clr>
            <a:srgbClr val="FBAE40"/>
          </p15:clr>
        </p15:guide>
        <p15:guide id="21" pos="5178">
          <p15:clr>
            <a:srgbClr val="FBAE40"/>
          </p15:clr>
        </p15:guide>
        <p15:guide id="22" orient="horz" pos="157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EC97A65-5DE1-9F42-8116-711A1BBB2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6C133C-3072-4142-A92B-44A1040B9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1BB39CE-1512-6B4F-8E65-839150896D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26848-4051-0546-A317-CA13AFEE8A41}" type="datetime4">
              <a:rPr lang="fr-FR" smtClean="0"/>
              <a:t>1er juin 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10F7D0-3E07-AA48-8340-C8F197BCAE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Titre de la présentation &gt; Affichage &gt; En-tête et pied de page &gt; Appliquer partout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A09C56-56B3-144B-85A7-4FEE26084B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899AA-F3BB-2E4C-884F-19C8AE79ED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598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accent1"/>
          </a:solidFill>
          <a:latin typeface="Impact" panose="020B080603090205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1C31FC-9827-9645-88B8-3399584323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7BE39C-894C-F34B-B9D5-F25F4B3EC3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CEB01FF-4F9A-6E46-A4F2-5A530853DD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pour une image  10" descr="Une image contenant eau, extérieur, pont, train&#10;&#10;Description générée automatiquement">
            <a:extLst>
              <a:ext uri="{FF2B5EF4-FFF2-40B4-BE49-F238E27FC236}">
                <a16:creationId xmlns:a16="http://schemas.microsoft.com/office/drawing/2014/main" id="{9A615E66-A822-41AC-83E5-B4CEDACE38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0537" r="105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3453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AA5CEC0-E8D9-6B45-9B11-9DBE8752DA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017A6657-F19D-FF42-AE99-47F631F8C5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10875D-83BC-5D49-9202-9E1116A58A5C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pic>
        <p:nvPicPr>
          <p:cNvPr id="3" name="Espace réservé pour une image  2" descr="Une image contenant eau, extérieur, pont, train&#10;&#10;Description générée automatiquement">
            <a:extLst>
              <a:ext uri="{FF2B5EF4-FFF2-40B4-BE49-F238E27FC236}">
                <a16:creationId xmlns:a16="http://schemas.microsoft.com/office/drawing/2014/main" id="{3753CB9A-EB68-4FB6-910C-69F59BCC043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30376" r="30376"/>
          <a:stretch>
            <a:fillRect/>
          </a:stretch>
        </p:blipFill>
        <p:spPr/>
      </p:pic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6C0F9965-2A03-5744-961D-4BE572CF633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C543A5A3-3B56-8C4B-A1AA-44550D7768DA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77C4ED37-66BC-284C-A5CD-F36C0CDB43B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E62010B3-D231-334A-A80F-25BB01BC003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EDDABDEE-B935-CD49-9A07-7599D7ABC8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EC35DC0E-7297-D747-BFBF-FB29C0B3314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39369891-1B89-D44D-BFB1-AFE7C56CF8E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33C052DD-720B-364F-A608-AF9E53E9396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0E41B860-E488-A643-83E3-3A305363BB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1075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5353006-ED15-A04E-B3E8-4B87A62878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8B7957C-81BB-114C-97FC-70B9783D607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pic>
        <p:nvPicPr>
          <p:cNvPr id="3" name="Espace réservé pour une image  2" descr="Une image contenant nature, eau, extérieur, rivière&#10;&#10;Description générée automatiquement">
            <a:extLst>
              <a:ext uri="{FF2B5EF4-FFF2-40B4-BE49-F238E27FC236}">
                <a16:creationId xmlns:a16="http://schemas.microsoft.com/office/drawing/2014/main" id="{4FC365A3-A7EF-4F39-B246-884BBF8169B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27879" r="27879"/>
          <a:stretch>
            <a:fillRect/>
          </a:stretch>
        </p:blipFill>
        <p:spPr/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879FCE2-8091-904C-87E6-D773CEA193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181C4187-9EED-6447-8169-2A2B13B768F1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C543A5A3-3B56-8C4B-A1AA-44550D7768DA}" type="datetime4">
              <a:rPr lang="fr-FR" smtClean="0"/>
              <a:t>1er juin 2020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357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CB9EB15-AC79-2647-A584-8C32564D75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180424" y="660618"/>
            <a:ext cx="65" cy="623247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1121D8-8AC8-5345-8236-CC28D0A21E5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 dirty="0"/>
              <a:t>Titre de la présentation &gt; Affichage &gt; En-tête et pied de page &gt; Appliquer partout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7295E69-C2A7-8D4F-B2A5-B667B6F4416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C092ADE9-FF06-764A-A803-A237C1AD288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334E382F-1072-164D-9AAA-8E453B21B56A}" type="datetime4">
              <a:rPr lang="fr-FR" smtClean="0"/>
              <a:t>1er juin 2020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6206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F0AF5D9-46DA-904F-8685-FDE65D5F37E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EE9F14-5416-7045-B7C6-1A0C34E2C8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DF0179A-8732-9E40-83BB-C26F9B0083E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6E170A-8C4C-E84C-BC91-ADA3EA6E847A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44775173-F79B-0847-9980-767CA709E381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id="{D582358A-421B-B64C-9C4E-3B3CDDBEFC5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30E05788-D94D-7E4D-9B2B-E292470C418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F62C769E-8184-934D-AD96-A6273F977B6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406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6C91F4F-D54E-3145-B78C-544B30B4EA8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9C011AB3-099E-674C-ABFF-A13EA649C47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DB44CB6-1AFA-6643-B6E8-3BCD1407F3C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F8C26B-597F-714E-B486-3A4689287896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BC16A9C4-640E-2B4B-8D77-8610C1E64103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1D21B5-DA70-5143-84C1-7ED72169162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C9248E37-FBD7-FF41-8514-B0BB8415CDE0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/>
      </p:sp>
    </p:spTree>
    <p:extLst>
      <p:ext uri="{BB962C8B-B14F-4D97-AF65-F5344CB8AC3E}">
        <p14:creationId xmlns:p14="http://schemas.microsoft.com/office/powerpoint/2010/main" val="140110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0A5A62-F9F8-8645-8BDF-BB1BC1652AF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fr-FR"/>
              <a:t>Titre de la présentation &gt; Affichage &gt; En-tête et pied de page &gt; Appliquer partout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3878F19-1650-454B-A95A-10CE0CFD954C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0EE83DD7-3C14-F940-8ADB-5757E3EB60D0}" type="datetime4">
              <a:rPr lang="fr-FR" smtClean="0"/>
              <a:t>1er juin 2020</a:t>
            </a:fld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D58267-CC52-8B49-9F37-CD3460DD675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Espace réservé pour une image  8" descr="Une image contenant assis, sombre, table, noir&#10;&#10;Description générée automatiquement">
            <a:extLst>
              <a:ext uri="{FF2B5EF4-FFF2-40B4-BE49-F238E27FC236}">
                <a16:creationId xmlns:a16="http://schemas.microsoft.com/office/drawing/2014/main" id="{8EACD87B-C698-4FBD-9365-2A08F021D8E0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2"/>
          <a:srcRect t="6312" b="6312"/>
          <a:stretch>
            <a:fillRect/>
          </a:stretch>
        </p:blipFill>
        <p:spPr/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6A0A352-94A3-3B41-B894-D64804160C7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pour une image  10" descr="Une image contenant bâtiment, extérieur, pont, eau&#10;&#10;Description générée automatiquement">
            <a:extLst>
              <a:ext uri="{FF2B5EF4-FFF2-40B4-BE49-F238E27FC236}">
                <a16:creationId xmlns:a16="http://schemas.microsoft.com/office/drawing/2014/main" id="{6CAF4E43-B315-462D-9884-BD687DEFF2E3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3"/>
          <a:srcRect t="5075" b="5075"/>
          <a:stretch>
            <a:fillRect/>
          </a:stretch>
        </p:blipFill>
        <p:spPr/>
      </p:pic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4016967B-9000-2841-9A25-F55508A438F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pour une image  12" descr="Une image contenant eau, extérieur, pont, train&#10;&#10;Description générée automatiquement">
            <a:extLst>
              <a:ext uri="{FF2B5EF4-FFF2-40B4-BE49-F238E27FC236}">
                <a16:creationId xmlns:a16="http://schemas.microsoft.com/office/drawing/2014/main" id="{B72D7A1A-A2B0-42F2-BFFE-34DD339818AC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4"/>
          <a:srcRect t="4941" b="4941"/>
          <a:stretch>
            <a:fillRect/>
          </a:stretch>
        </p:blipFill>
        <p:spPr/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72791F7-3628-4049-AD0D-2D4D1391151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52129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2">
      <a:dk1>
        <a:srgbClr val="000000"/>
      </a:dk1>
      <a:lt1>
        <a:srgbClr val="FFFFFF"/>
      </a:lt1>
      <a:dk2>
        <a:srgbClr val="242632"/>
      </a:dk2>
      <a:lt2>
        <a:srgbClr val="EFF0EF"/>
      </a:lt2>
      <a:accent1>
        <a:srgbClr val="0D427D"/>
      </a:accent1>
      <a:accent2>
        <a:srgbClr val="FF7F0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sque_PPT-UIE-00" id="{71A5B05F-6812-634B-9E48-83EA9E032319}" vid="{22E0B102-19EF-4B41-AD40-4CCB1104A36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Masque_PPT-UIE-00</Template>
  <TotalTime>97</TotalTime>
  <Words>96</Words>
  <Application>Microsoft Office PowerPoint</Application>
  <PresentationFormat>Grand écran</PresentationFormat>
  <Paragraphs>12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5" baseType="lpstr">
      <vt:lpstr>Arial</vt:lpstr>
      <vt:lpstr>Calibri</vt:lpstr>
      <vt:lpstr>Helvetica Neue LT Std</vt:lpstr>
      <vt:lpstr>Impact</vt:lpstr>
      <vt:lpstr>Montserrat Black</vt:lpstr>
      <vt:lpstr>Montserrat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Jennifer Prunier</dc:creator>
  <cp:lastModifiedBy>Jennifer Prunier</cp:lastModifiedBy>
  <cp:revision>3</cp:revision>
  <dcterms:created xsi:type="dcterms:W3CDTF">2020-06-01T07:37:24Z</dcterms:created>
  <dcterms:modified xsi:type="dcterms:W3CDTF">2020-06-01T09:14:41Z</dcterms:modified>
</cp:coreProperties>
</file>